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9"/>
  </p:notesMasterIdLst>
  <p:handoutMasterIdLst>
    <p:handoutMasterId r:id="rId10"/>
  </p:handoutMasterIdLst>
  <p:sldIdLst>
    <p:sldId id="413" r:id="rId2"/>
    <p:sldId id="418" r:id="rId3"/>
    <p:sldId id="430" r:id="rId4"/>
    <p:sldId id="420" r:id="rId5"/>
    <p:sldId id="423" r:id="rId6"/>
    <p:sldId id="417" r:id="rId7"/>
    <p:sldId id="275" r:id="rId8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1"/>
    </p:embeddedFont>
    <p:embeddedFont>
      <p:font typeface="Verdana" panose="020B0604030504040204" pitchFamily="34" charset="0"/>
      <p:regular r:id="rId12"/>
      <p:bold r:id="rId13"/>
      <p:italic r:id="rId14"/>
      <p:boldItalic r:id="rId15"/>
    </p:embeddedFont>
    <p:embeddedFont>
      <p:font typeface="나눔스퀘어OTF" panose="020B0600000101010101" pitchFamily="34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1122" y="114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2019-07-14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2019-07-14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05-3. </a:t>
            </a:r>
            <a:r>
              <a:rPr lang="ko-KR" altLang="en-US" b="1" dirty="0">
                <a:solidFill>
                  <a:schemeClr val="tx1"/>
                </a:solidFill>
              </a:rPr>
              <a:t>열거 타입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9D2FDF-8F77-4F13-B7D9-38076F6560ED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A89739-C39C-45FB-893B-AAE40950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38" y="0"/>
            <a:ext cx="4894262" cy="3833966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B7C8A9BD-E868-46BE-B075-78F08E3648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D8D488-D41F-4DA9-ADD4-A4FBD30DE546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열거 타입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열거 타입 변수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확인하는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70526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열거 타입</a:t>
            </a:r>
            <a:r>
              <a:rPr lang="en-US" altLang="ko-KR" dirty="0"/>
              <a:t>, </a:t>
            </a:r>
            <a:r>
              <a:rPr lang="ko-KR" altLang="en-US" dirty="0"/>
              <a:t>열거 타입 선언</a:t>
            </a:r>
            <a:r>
              <a:rPr lang="en-US" altLang="ko-KR" dirty="0"/>
              <a:t>, </a:t>
            </a:r>
            <a:r>
              <a:rPr lang="ko-KR" altLang="en-US" dirty="0"/>
              <a:t>열거 상수</a:t>
            </a:r>
            <a:r>
              <a:rPr lang="en-US" altLang="ko-KR" dirty="0"/>
              <a:t>, </a:t>
            </a:r>
            <a:r>
              <a:rPr lang="ko-KR" altLang="en-US" dirty="0"/>
              <a:t>열거 타입 변수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데이터 </a:t>
            </a:r>
            <a:r>
              <a:rPr lang="ko-KR" altLang="en-US" dirty="0"/>
              <a:t>중에는 몇 가지로 한정된 값만을 갖는 </a:t>
            </a:r>
            <a:r>
              <a:rPr lang="ko-KR" altLang="en-US"/>
              <a:t>경우가 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이러한 한정된 값을 갖는 타입을 열거 타입이라고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열거 타입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열거 상수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한정된 값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r>
              <a:rPr lang="en-US" altLang="ko-KR"/>
              <a:t> </a:t>
            </a:r>
            <a:r>
              <a:rPr lang="ko-KR" altLang="en-US"/>
              <a:t>를 저장하는 타입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C7B38C-5EBB-4F10-9B12-8F1A3FE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05" y="3048000"/>
            <a:ext cx="3220697" cy="338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5154FB-B0DA-4FC2-9FEC-FD1D8C75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19600"/>
            <a:ext cx="2438400" cy="11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2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열거 타입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소스파일</a:t>
            </a:r>
            <a:r>
              <a:rPr lang="en-US" altLang="ko-KR" dirty="0"/>
              <a:t>(.java</a:t>
            </a:r>
            <a:r>
              <a:rPr lang="en-US" altLang="ko-KR"/>
              <a:t>) </a:t>
            </a:r>
            <a:r>
              <a:rPr lang="ko-KR" altLang="en-US"/>
              <a:t>생성</a:t>
            </a:r>
            <a:endParaRPr lang="en-US" altLang="ko-KR"/>
          </a:p>
          <a:p>
            <a:pPr lvl="1"/>
            <a:r>
              <a:rPr lang="ko-KR" altLang="en-US"/>
              <a:t>열거타입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열거 </a:t>
            </a:r>
            <a:r>
              <a:rPr lang="ko-KR" altLang="en-US"/>
              <a:t>상수 선언</a:t>
            </a:r>
            <a:endParaRPr lang="en-US" altLang="ko-KR"/>
          </a:p>
          <a:p>
            <a:pPr lvl="2"/>
            <a:r>
              <a:rPr lang="en-US" altLang="ko-KR"/>
              <a:t>Week.java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열거 상수는 열거 객체로 생성</a:t>
            </a:r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선언</a:t>
            </a: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76928"/>
            <a:ext cx="64579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0" y="3123859"/>
            <a:ext cx="6305550" cy="100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97D664F-F04D-4F51-95EB-5009CFD7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40" y="4126441"/>
            <a:ext cx="3817690" cy="232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열거 타입 변수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 dirty="0"/>
              <a:t>열거 상수 저장</a:t>
            </a:r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변수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3045"/>
            <a:ext cx="6096000" cy="58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3632"/>
            <a:ext cx="6096000" cy="91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9387"/>
            <a:ext cx="6096000" cy="50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22" y="4443507"/>
            <a:ext cx="6195343" cy="56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" y="5484951"/>
            <a:ext cx="6113477" cy="56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7D412DA9-B07C-47C1-ADA1-FFCDF6EE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86106"/>
            <a:ext cx="2438400" cy="25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A3CCE92-2327-4B67-8939-5DD44691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8" y="4972121"/>
            <a:ext cx="3725412" cy="5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14BE399-37A1-4533-AADC-D52129FF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0" y="1500399"/>
            <a:ext cx="3115531" cy="18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6CC0457-9CAC-41A0-B8F2-48444DAC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1649" y="4457489"/>
            <a:ext cx="3101902" cy="1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열거 타입</a:t>
            </a:r>
            <a:r>
              <a:rPr lang="en-US" altLang="ko-KR" dirty="0"/>
              <a:t>: </a:t>
            </a:r>
            <a:r>
              <a:rPr lang="ko-KR" altLang="en-US" dirty="0"/>
              <a:t>몇 </a:t>
            </a:r>
            <a:r>
              <a:rPr lang="ko-KR" altLang="en-US"/>
              <a:t>가지로 한정된 값을 가지는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열거 타입 선언 </a:t>
            </a:r>
            <a:r>
              <a:rPr lang="en-US" altLang="ko-KR" dirty="0"/>
              <a:t>: </a:t>
            </a:r>
            <a:r>
              <a:rPr lang="en-US" altLang="ko-KR" dirty="0" err="1"/>
              <a:t>enum</a:t>
            </a:r>
            <a:r>
              <a:rPr lang="en-US" altLang="ko-KR" dirty="0"/>
              <a:t> </a:t>
            </a:r>
            <a:r>
              <a:rPr lang="ko-KR" altLang="en-US" dirty="0"/>
              <a:t>타입 </a:t>
            </a:r>
            <a:r>
              <a:rPr lang="en-US" altLang="ko-KR" dirty="0"/>
              <a:t>{</a:t>
            </a:r>
            <a:r>
              <a:rPr lang="ko-KR" altLang="en-US" dirty="0"/>
              <a:t> 상수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, </a:t>
            </a:r>
            <a:r>
              <a:rPr lang="en-US" altLang="ko-KR"/>
              <a:t>… }</a:t>
            </a:r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FF0000"/>
                </a:solidFill>
              </a:rPr>
              <a:t>열거 상수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열거 타입 선언 때 </a:t>
            </a:r>
            <a:r>
              <a:rPr lang="ko-KR" altLang="en-US"/>
              <a:t>주어진 상수</a:t>
            </a:r>
            <a:endParaRPr lang="en-US" altLang="ko-KR"/>
          </a:p>
          <a:p>
            <a:pPr lvl="1" indent="-136525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ko-KR" altLang="en-US">
                <a:solidFill>
                  <a:srgbClr val="C00000"/>
                </a:solidFill>
              </a:rPr>
              <a:t>열거 타입 변수</a:t>
            </a:r>
            <a:r>
              <a:rPr lang="ko-KR" altLang="en-US"/>
              <a:t> </a:t>
            </a:r>
            <a:r>
              <a:rPr lang="en-US" altLang="ko-KR" dirty="0"/>
              <a:t>: </a:t>
            </a:r>
            <a:r>
              <a:rPr lang="ko-KR" altLang="en-US" dirty="0"/>
              <a:t>열거 타입으로 선언된 변수</a:t>
            </a:r>
            <a:r>
              <a:rPr lang="en-US" altLang="ko-KR"/>
              <a:t>, </a:t>
            </a:r>
            <a:r>
              <a:rPr lang="ko-KR" altLang="en-US"/>
              <a:t>열거 상수</a:t>
            </a:r>
            <a:r>
              <a:rPr lang="en-US" altLang="ko-KR"/>
              <a:t>(</a:t>
            </a:r>
            <a:r>
              <a:rPr lang="ko-KR" altLang="en-US"/>
              <a:t>한정된 값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ko-KR" altLang="en-US" dirty="0"/>
              <a:t>중 하나를 대입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17425</TotalTime>
  <Words>139</Words>
  <Application>Microsoft Office PowerPoint</Application>
  <PresentationFormat>화면 슬라이드 쇼(4:3)</PresentationFormat>
  <Paragraphs>49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나눔스퀘어OTF</vt:lpstr>
      <vt:lpstr>맑은 고딕</vt:lpstr>
      <vt:lpstr>Arial</vt:lpstr>
      <vt:lpstr>HY견고딕</vt:lpstr>
      <vt:lpstr>돋움</vt:lpstr>
      <vt:lpstr>Verdana</vt:lpstr>
      <vt:lpstr>Wingdings</vt:lpstr>
      <vt:lpstr>5_디자인 사용자 지정</vt:lpstr>
      <vt:lpstr>05-3. 열거 타입</vt:lpstr>
      <vt:lpstr>PowerPoint 프레젠테이션</vt:lpstr>
      <vt:lpstr>시작하기 전에</vt:lpstr>
      <vt:lpstr>열거 타입 선언</vt:lpstr>
      <vt:lpstr>열거 타입 변수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2687</cp:revision>
  <dcterms:created xsi:type="dcterms:W3CDTF">2004-07-21T02:43:03Z</dcterms:created>
  <dcterms:modified xsi:type="dcterms:W3CDTF">2019-07-14T12:48:24Z</dcterms:modified>
</cp:coreProperties>
</file>